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07E15-724C-4041-B074-7A0D55B64EE3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3C618-59B1-4381-8297-410F762DB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99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2.wdp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12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audio" Target="../media/audio2.wav"/><Relationship Id="rId10" Type="http://schemas.openxmlformats.org/officeDocument/2006/relationships/image" Target="../media/image5.jpeg"/><Relationship Id="rId4" Type="http://schemas.openxmlformats.org/officeDocument/2006/relationships/audio" Target="../media/audio1.wav"/><Relationship Id="rId9" Type="http://schemas.openxmlformats.org/officeDocument/2006/relationships/image" Target="../media/image4.jpeg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0.png"/><Relationship Id="rId11" Type="http://schemas.microsoft.com/office/2007/relationships/hdphoto" Target="../media/hdphoto4.wdp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audio" Target="../media/audio1.wav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8.png"/><Relationship Id="rId11" Type="http://schemas.openxmlformats.org/officeDocument/2006/relationships/image" Target="../media/image18.png"/><Relationship Id="rId5" Type="http://schemas.openxmlformats.org/officeDocument/2006/relationships/audio" Target="../media/audio3.wav"/><Relationship Id="rId10" Type="http://schemas.microsoft.com/office/2007/relationships/hdphoto" Target="../media/hdphoto6.wdp"/><Relationship Id="rId4" Type="http://schemas.openxmlformats.org/officeDocument/2006/relationships/audio" Target="../media/audio1.wav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20.png"/><Relationship Id="rId5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2.xml"/><Relationship Id="rId7" Type="http://schemas.microsoft.com/office/2007/relationships/hdphoto" Target="../media/hdphoto7.wdp"/><Relationship Id="rId12" Type="http://schemas.openxmlformats.org/officeDocument/2006/relationships/image" Target="../media/image27.png"/><Relationship Id="rId2" Type="http://schemas.openxmlformats.org/officeDocument/2006/relationships/audio" Target="../media/media6.wav"/><Relationship Id="rId16" Type="http://schemas.openxmlformats.org/officeDocument/2006/relationships/image" Target="../media/image8.png"/><Relationship Id="rId1" Type="http://schemas.microsoft.com/office/2007/relationships/media" Target="../media/media6.wav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audio" Target="../media/audio3.wav"/><Relationship Id="rId15" Type="http://schemas.openxmlformats.org/officeDocument/2006/relationships/image" Target="../media/image29.png"/><Relationship Id="rId10" Type="http://schemas.openxmlformats.org/officeDocument/2006/relationships/image" Target="../media/image25.png"/><Relationship Id="rId4" Type="http://schemas.openxmlformats.org/officeDocument/2006/relationships/audio" Target="../media/audio1.wav"/><Relationship Id="rId9" Type="http://schemas.microsoft.com/office/2007/relationships/hdphoto" Target="../media/hdphoto8.wdp"/><Relationship Id="rId14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052737"/>
            <a:ext cx="7846640" cy="254771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Игра для детей 4-5 лет «Зима белоснежная!»</a:t>
            </a: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448872" cy="2423120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Выполнил: </a:t>
            </a:r>
          </a:p>
          <a:p>
            <a:pPr algn="r"/>
            <a:r>
              <a:rPr lang="ru-RU" sz="2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воспитатель Капустина И.А.</a:t>
            </a:r>
          </a:p>
          <a:p>
            <a:pPr algn="r"/>
            <a:endParaRPr lang="ru-RU" sz="28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r"/>
            <a:endParaRPr lang="ru-RU" sz="2800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u-RU" sz="1600" dirty="0" err="1" smtClean="0">
                <a:solidFill>
                  <a:srgbClr val="002060"/>
                </a:solidFill>
                <a:latin typeface="Comic Sans MS" panose="030F0702030302020204" pitchFamily="66" charset="0"/>
              </a:rPr>
              <a:t>Ойха</a:t>
            </a:r>
            <a:r>
              <a:rPr lang="ru-RU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2020 </a:t>
            </a:r>
            <a:endParaRPr lang="ru-RU" sz="1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62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К какому времени года относятся картинки?</a:t>
            </a:r>
            <a:endParaRPr lang="ru-RU" sz="3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C:\Users\uzer\Desktop\Без названия (4).jp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95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30398"/>
            <a:ext cx="1728192" cy="163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zer\Desktop\66238917_0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36836"/>
            <a:ext cx="1656184" cy="190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zer\Desktop\article403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5144"/>
            <a:ext cx="2773537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zer\Desktop\autumn_song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653" y="4850868"/>
            <a:ext cx="2820609" cy="14808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zer\Desktop\Без названия (2)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38569"/>
            <a:ext cx="2463080" cy="1675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21" b="96825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240" y="1135890"/>
            <a:ext cx="1905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зим 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67544" y="12308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Посмотри на картинку, и назови из каких геометрических фигур состоит снеговик!</a:t>
            </a:r>
            <a:endParaRPr lang="ru-RU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зим 2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9512" y="1556792"/>
            <a:ext cx="609600" cy="6096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2307704" cy="413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Равнобедренный треугольник 2"/>
          <p:cNvSpPr/>
          <p:nvPr/>
        </p:nvSpPr>
        <p:spPr>
          <a:xfrm>
            <a:off x="4201231" y="1662478"/>
            <a:ext cx="1008112" cy="1440160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76256" y="1925358"/>
            <a:ext cx="914400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508104" y="3720177"/>
            <a:ext cx="1224136" cy="124251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10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Посмотри на картинки и найди отличия!</a:t>
            </a:r>
            <a:endParaRPr lang="ru-RU" sz="32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зим 3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520" y="1124744"/>
            <a:ext cx="609600" cy="6096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4896544" cy="30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3748590"/>
            <a:ext cx="4803043" cy="2992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uzer\Desktop\Без названия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608" l="0" r="994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1" y="3331271"/>
            <a:ext cx="648072" cy="83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007" y="5805264"/>
            <a:ext cx="646113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01008"/>
            <a:ext cx="1184991" cy="88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5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57935"/>
            <a:ext cx="5760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14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Назови какие животные </a:t>
            </a:r>
            <a:r>
              <a:rPr lang="ru-RU" sz="2800">
                <a:solidFill>
                  <a:srgbClr val="0070C0"/>
                </a:solidFill>
                <a:latin typeface="Comic Sans MS" panose="030F0702030302020204" pitchFamily="66" charset="0"/>
              </a:rPr>
              <a:t>зимой </a:t>
            </a:r>
            <a:r>
              <a:rPr lang="ru-RU" sz="2800" smtClean="0">
                <a:solidFill>
                  <a:srgbClr val="0070C0"/>
                </a:solidFill>
                <a:latin typeface="Comic Sans MS" panose="030F0702030302020204" pitchFamily="66" charset="0"/>
              </a:rPr>
              <a:t>впадают </a:t>
            </a:r>
            <a:r>
              <a:rPr lang="ru-RU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в спячку!</a:t>
            </a:r>
            <a:endParaRPr lang="ru-RU" sz="2800" dirty="0"/>
          </a:p>
        </p:txBody>
      </p:sp>
      <p:pic>
        <p:nvPicPr>
          <p:cNvPr id="4" name="зим 5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82281" y="5824595"/>
            <a:ext cx="609600" cy="60960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620" y="1347022"/>
            <a:ext cx="2914650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84784"/>
            <a:ext cx="2157413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1" b="100000" l="0" r="97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07" y="1838229"/>
            <a:ext cx="1438275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975" y="3987063"/>
            <a:ext cx="2347913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182" y="4270432"/>
            <a:ext cx="298767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40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Назови какой праздник мы отмечаем зимой? </a:t>
            </a:r>
            <a:endParaRPr lang="ru-RU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818" y="4005064"/>
            <a:ext cx="3240360" cy="2489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200" y="1318635"/>
            <a:ext cx="2592288" cy="2580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72615"/>
            <a:ext cx="3662536" cy="24106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зим 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524328" y="58952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Повесь на елочку шары красного цвета!</a:t>
            </a:r>
            <a:endParaRPr lang="ru-RU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81" b="98889" l="15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24744"/>
            <a:ext cx="3744416" cy="53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167" l="0" r="95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240610"/>
            <a:ext cx="985292" cy="98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1" y="5067294"/>
            <a:ext cx="1008112" cy="100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95" y="1772816"/>
            <a:ext cx="9874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402" y="1753766"/>
            <a:ext cx="101123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40" b="100000" l="0" r="928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23" y="3466307"/>
            <a:ext cx="898797" cy="898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939" y="3489446"/>
            <a:ext cx="901700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зим  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588224" y="59211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7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9852E-6 C 0.02066 -0.00347 0.04132 -0.00971 0.06145 -0.01642 C 0.06753 -0.0185 0.07395 -0.02197 0.08003 -0.02451 C 0.08316 -0.0259 0.08923 -0.02868 0.08923 -0.02868 C 0.09965 -0.03908 0.10989 -0.04787 0.12152 -0.05527 C 0.12621 -0.06475 0.13177 -0.06707 0.13836 -0.07377 C 0.14444 -0.07979 0.15295 -0.08765 0.15989 -0.09228 C 0.16128 -0.0932 0.17291 -0.09621 0.17378 -0.09644 C 0.18628 -0.10037 0.19757 -0.10291 0.21076 -0.10453 C 0.21666 -0.10708 0.22152 -0.11078 0.2276 -0.11263 C 0.24479 -0.12789 0.26458 -0.13668 0.28159 -0.15171 C 0.28611 -0.15957 0.28889 -0.16883 0.29375 -0.17623 " pathEditMode="relative" ptsTypes="fffffffffffA">
                                      <p:cBhvr>
                                        <p:cTn id="11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9.25069E-7 C -0.01806 -0.02336 -0.05347 -0.02405 -0.07691 -0.03261 C -0.10018 -0.04116 -0.12361 -0.05203 -0.14618 -0.06337 C -0.1625 -0.07169 -0.17847 -0.08557 -0.19549 -0.09019 C -0.20434 -0.09713 -0.21146 -0.10499 -0.22153 -0.10846 C -0.229 -0.11586 -0.23716 -0.11794 -0.24618 -0.12072 C -0.25591 -0.12928 -0.2665 -0.13298 -0.27691 -0.13922 C -0.28611 -0.14477 -0.29497 -0.1524 -0.30469 -0.15564 C -0.31025 -0.1605 -0.31407 -0.16582 -0.32014 -0.16998 C -0.32466 -0.17622 -0.32847 -0.18547 -0.33386 -0.19056 C -0.34097 -0.19727 -0.34913 -0.20166 -0.35695 -0.20698 C -0.35972 -0.21739 -0.35782 -0.21184 -0.36476 -0.22525 C -0.36615 -0.22803 -0.36771 -0.2308 -0.36927 -0.23358 C -0.37032 -0.23566 -0.3724 -0.23959 -0.3724 -0.23959 C -0.37379 -0.24514 -0.37691 -0.25347 -0.37691 -0.26017 " pathEditMode="relative" ptsTypes="ffffffffffffffA">
                                      <p:cBhvr>
                                        <p:cTn id="1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14524E-6 C 0.01198 -0.00763 0.02448 -0.0067 0.03698 -0.01225 C 0.05052 -0.00925 0.05608 -3.14524E-6 0.06614 0.01041 C 0.07621 0.02082 0.08802 0.02752 0.09844 0.03701 C 0.10799 0.04603 0.11649 0.05851 0.12778 0.0636 C 0.13976 0.07586 0.15364 0.08488 0.16614 0.09644 C 0.18594 0.11471 0.20035 0.14154 0.21858 0.16212 C 0.22517 0.16952 0.23316 0.17553 0.23854 0.18455 C 0.2434 0.19265 0.24514 0.19635 0.25087 0.20306 C 0.25972 0.21323 0.25469 0.20444 0.26319 0.21739 C 0.2783 0.24052 0.28889 0.2803 0.31233 0.29117 C 0.32274 0.31383 0.31094 0.29209 0.32309 0.30551 C 0.32795 0.31106 0.33941 0.33233 0.34167 0.33627 C 0.34722 0.34575 0.35521 0.37489 0.36007 0.38136 C 0.36719 0.39084 0.37257 0.40125 0.37847 0.41212 C 0.38055 0.41605 0.38403 0.4186 0.38628 0.4223 C 0.38854 0.426 0.39028 0.43039 0.39236 0.43455 C 0.39722 0.4445 0.39705 0.4593 0.40312 0.46739 C 0.41632 0.48497 0.43594 0.49399 0.45382 0.49815 C 0.46632 0.50486 0.47899 0.50833 0.49236 0.51041 C 0.49896 0.51342 0.49549 0.51249 0.50312 0.51249 " pathEditMode="relative" ptsTypes="ffffffffffffffffffffA">
                                      <p:cBhvr>
                                        <p:cTn id="21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5.05088E-6 C -0.01058 -0.00462 -0.0217 -0.00531 -0.03246 -0.01017 C -0.07291 -0.00947 -0.11354 -0.00924 -0.15399 -0.00809 C -0.16145 -0.00786 -0.16979 -0.00392 -0.17708 -0.00207 C -0.19947 0.00348 -0.22187 0.00833 -0.24461 0.01226 C -0.2552 0.01689 -0.26614 0.0192 -0.27708 0.02244 C -0.29791 0.02036 -0.30451 0.01781 -0.32152 0.00209 C -0.32552 -0.00601 -0.32881 -0.00994 -0.33541 -0.01433 C -0.33732 -0.01341 -0.3585 -0.00531 -0.3585 5.05088E-6 C -0.3585 0.00417 -0.3585 0.0081 -0.3585 0.01226 L -0.35086 -0.00416 " pathEditMode="relative" ptsTypes="fffffffffAA">
                                      <p:cBhvr>
                                        <p:cTn id="26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  <p:audio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44824"/>
            <a:ext cx="5450747" cy="4088060"/>
          </a:xfrm>
        </p:spPr>
      </p:pic>
    </p:spTree>
    <p:extLst>
      <p:ext uri="{BB962C8B-B14F-4D97-AF65-F5344CB8AC3E}">
        <p14:creationId xmlns:p14="http://schemas.microsoft.com/office/powerpoint/2010/main" val="63937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66</Words>
  <Application>Microsoft Office PowerPoint</Application>
  <PresentationFormat>Экран (4:3)</PresentationFormat>
  <Paragraphs>12</Paragraphs>
  <Slides>8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Игра для детей 4-5 лет «Зима белоснежная!»</vt:lpstr>
      <vt:lpstr>К какому времени года относятся картинки?</vt:lpstr>
      <vt:lpstr>Посмотри на картинку, и назови из каких геометрических фигур состоит снеговик!</vt:lpstr>
      <vt:lpstr>Посмотри на картинки и найди отличия!</vt:lpstr>
      <vt:lpstr>Назови какие животные зимой впадают в спячку!</vt:lpstr>
      <vt:lpstr>Назови какой праздник мы отмечаем зимой? </vt:lpstr>
      <vt:lpstr>Повесь на елочку шары красного цвета!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uzer</dc:creator>
  <cp:lastModifiedBy>Пользователь Windows</cp:lastModifiedBy>
  <cp:revision>11</cp:revision>
  <dcterms:created xsi:type="dcterms:W3CDTF">2020-12-13T14:15:53Z</dcterms:created>
  <dcterms:modified xsi:type="dcterms:W3CDTF">2020-12-15T02:46:15Z</dcterms:modified>
</cp:coreProperties>
</file>